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varScale="1">
        <p:scale>
          <a:sx n="26" d="100"/>
          <a:sy n="26" d="100"/>
        </p:scale>
        <p:origin x="3560"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9/1/23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CONF-CIAP</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75E67B6C-4A46-E5B5-7FAA-38B986EC9EB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4834" y="850764"/>
            <a:ext cx="2090907" cy="242221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45</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Gao Han</cp:lastModifiedBy>
  <cp:revision>10</cp:revision>
  <dcterms:created xsi:type="dcterms:W3CDTF">2023-06-27T02:26:40Z</dcterms:created>
  <dcterms:modified xsi:type="dcterms:W3CDTF">2023-09-01T10:13:22Z</dcterms:modified>
  <cp:category>Research poster templates </cp:category>
</cp:coreProperties>
</file>